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4" r:id="rId4"/>
    <p:sldId id="277" r:id="rId5"/>
    <p:sldId id="278" r:id="rId6"/>
  </p:sldIdLst>
  <p:sldSz cx="12179300" cy="9134475" type="ledger"/>
  <p:notesSz cx="7010400" cy="9296400"/>
  <p:defaultTextStyle>
    <a:defPPr>
      <a:defRPr lang="es-MX"/>
    </a:defPPr>
    <a:lvl1pPr marL="0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8945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7889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6834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5779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4723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3668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2613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1557" algn="l" defTabSz="121788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77">
          <p15:clr>
            <a:srgbClr val="A4A3A4"/>
          </p15:clr>
        </p15:guide>
        <p15:guide id="2" pos="38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47008E"/>
    <a:srgbClr val="DDDDDD"/>
    <a:srgbClr val="9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93A903-5A7C-4A9F-AA0E-F0579828C3EC}" v="1" dt="2020-09-29T17:44:31.0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3921" autoAdjust="0"/>
  </p:normalViewPr>
  <p:slideViewPr>
    <p:cSldViewPr>
      <p:cViewPr varScale="1">
        <p:scale>
          <a:sx n="70" d="100"/>
          <a:sy n="70" d="100"/>
        </p:scale>
        <p:origin x="1194" y="54"/>
      </p:cViewPr>
      <p:guideLst>
        <p:guide orient="horz" pos="2877"/>
        <p:guide pos="38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drigo Tostado" userId="1faab1a3ad985ca1" providerId="LiveId" clId="{FC93A903-5A7C-4A9F-AA0E-F0579828C3EC}"/>
    <pc:docChg chg="undo custSel delSld modSld">
      <pc:chgData name="Rodrigo Tostado" userId="1faab1a3ad985ca1" providerId="LiveId" clId="{FC93A903-5A7C-4A9F-AA0E-F0579828C3EC}" dt="2020-09-29T17:49:11.069" v="1278" actId="20577"/>
      <pc:docMkLst>
        <pc:docMk/>
      </pc:docMkLst>
      <pc:sldChg chg="modSp mod">
        <pc:chgData name="Rodrigo Tostado" userId="1faab1a3ad985ca1" providerId="LiveId" clId="{FC93A903-5A7C-4A9F-AA0E-F0579828C3EC}" dt="2020-09-29T15:56:35.710" v="1266" actId="20577"/>
        <pc:sldMkLst>
          <pc:docMk/>
          <pc:sldMk cId="3695291409" sldId="274"/>
        </pc:sldMkLst>
        <pc:graphicFrameChg chg="modGraphic">
          <ac:chgData name="Rodrigo Tostado" userId="1faab1a3ad985ca1" providerId="LiveId" clId="{FC93A903-5A7C-4A9F-AA0E-F0579828C3EC}" dt="2020-09-29T15:56:35.710" v="1266" actId="20577"/>
          <ac:graphicFrameMkLst>
            <pc:docMk/>
            <pc:sldMk cId="3695291409" sldId="274"/>
            <ac:graphicFrameMk id="10" creationId="{00000000-0000-0000-0000-000000000000}"/>
          </ac:graphicFrameMkLst>
        </pc:graphicFrameChg>
      </pc:sldChg>
      <pc:sldChg chg="modSp mod">
        <pc:chgData name="Rodrigo Tostado" userId="1faab1a3ad985ca1" providerId="LiveId" clId="{FC93A903-5A7C-4A9F-AA0E-F0579828C3EC}" dt="2020-09-29T17:48:47.230" v="1274" actId="20577"/>
        <pc:sldMkLst>
          <pc:docMk/>
          <pc:sldMk cId="3959344488" sldId="277"/>
        </pc:sldMkLst>
        <pc:graphicFrameChg chg="mod modGraphic">
          <ac:chgData name="Rodrigo Tostado" userId="1faab1a3ad985ca1" providerId="LiveId" clId="{FC93A903-5A7C-4A9F-AA0E-F0579828C3EC}" dt="2020-09-29T17:48:47.230" v="1274" actId="20577"/>
          <ac:graphicFrameMkLst>
            <pc:docMk/>
            <pc:sldMk cId="3959344488" sldId="277"/>
            <ac:graphicFrameMk id="14" creationId="{00000000-0000-0000-0000-000000000000}"/>
          </ac:graphicFrameMkLst>
        </pc:graphicFrameChg>
      </pc:sldChg>
      <pc:sldChg chg="modSp mod">
        <pc:chgData name="Rodrigo Tostado" userId="1faab1a3ad985ca1" providerId="LiveId" clId="{FC93A903-5A7C-4A9F-AA0E-F0579828C3EC}" dt="2020-09-29T17:49:11.069" v="1278" actId="20577"/>
        <pc:sldMkLst>
          <pc:docMk/>
          <pc:sldMk cId="2199117212" sldId="278"/>
        </pc:sldMkLst>
        <pc:spChg chg="mod">
          <ac:chgData name="Rodrigo Tostado" userId="1faab1a3ad985ca1" providerId="LiveId" clId="{FC93A903-5A7C-4A9F-AA0E-F0579828C3EC}" dt="2020-09-29T17:49:11.069" v="1278" actId="20577"/>
          <ac:spMkLst>
            <pc:docMk/>
            <pc:sldMk cId="2199117212" sldId="278"/>
            <ac:spMk id="3" creationId="{00000000-0000-0000-0000-000000000000}"/>
          </ac:spMkLst>
        </pc:spChg>
      </pc:sldChg>
      <pc:sldChg chg="modSp del mod">
        <pc:chgData name="Rodrigo Tostado" userId="1faab1a3ad985ca1" providerId="LiveId" clId="{FC93A903-5A7C-4A9F-AA0E-F0579828C3EC}" dt="2020-09-29T17:46:20.980" v="1269" actId="2696"/>
        <pc:sldMkLst>
          <pc:docMk/>
          <pc:sldMk cId="1877085816" sldId="280"/>
        </pc:sldMkLst>
        <pc:spChg chg="mod">
          <ac:chgData name="Rodrigo Tostado" userId="1faab1a3ad985ca1" providerId="LiveId" clId="{FC93A903-5A7C-4A9F-AA0E-F0579828C3EC}" dt="2020-09-29T15:48:40.300" v="1249" actId="123"/>
          <ac:spMkLst>
            <pc:docMk/>
            <pc:sldMk cId="1877085816" sldId="280"/>
            <ac:spMk id="2" creationId="{00000000-0000-0000-0000-000000000000}"/>
          </ac:spMkLst>
        </pc:spChg>
      </pc:sldChg>
    </pc:docChg>
  </pc:docChgLst>
  <pc:docChgLst>
    <pc:chgData name="Rodrigo Tostado" userId="1faab1a3ad985ca1" providerId="LiveId" clId="{9042A5F0-08B8-49C5-B192-FFB756251C2F}"/>
    <pc:docChg chg="undo custSel modSld">
      <pc:chgData name="Rodrigo Tostado" userId="1faab1a3ad985ca1" providerId="LiveId" clId="{9042A5F0-08B8-49C5-B192-FFB756251C2F}" dt="2020-09-25T15:23:15.580" v="149"/>
      <pc:docMkLst>
        <pc:docMk/>
      </pc:docMkLst>
      <pc:sldChg chg="delSp modSp mod">
        <pc:chgData name="Rodrigo Tostado" userId="1faab1a3ad985ca1" providerId="LiveId" clId="{9042A5F0-08B8-49C5-B192-FFB756251C2F}" dt="2020-09-25T15:23:15.580" v="149"/>
        <pc:sldMkLst>
          <pc:docMk/>
          <pc:sldMk cId="619152942" sldId="273"/>
        </pc:sldMkLst>
        <pc:spChg chg="del mod">
          <ac:chgData name="Rodrigo Tostado" userId="1faab1a3ad985ca1" providerId="LiveId" clId="{9042A5F0-08B8-49C5-B192-FFB756251C2F}" dt="2020-09-25T15:23:15.580" v="149"/>
          <ac:spMkLst>
            <pc:docMk/>
            <pc:sldMk cId="619152942" sldId="273"/>
            <ac:spMk id="8" creationId="{00000000-0000-0000-0000-000000000000}"/>
          </ac:spMkLst>
        </pc:spChg>
        <pc:spChg chg="mod">
          <ac:chgData name="Rodrigo Tostado" userId="1faab1a3ad985ca1" providerId="LiveId" clId="{9042A5F0-08B8-49C5-B192-FFB756251C2F}" dt="2020-09-22T17:10:36.138" v="145" actId="20577"/>
          <ac:spMkLst>
            <pc:docMk/>
            <pc:sldMk cId="619152942" sldId="273"/>
            <ac:spMk id="11" creationId="{00000000-0000-0000-0000-000000000000}"/>
          </ac:spMkLst>
        </pc:spChg>
      </pc:sldChg>
      <pc:sldChg chg="modSp mod">
        <pc:chgData name="Rodrigo Tostado" userId="1faab1a3ad985ca1" providerId="LiveId" clId="{9042A5F0-08B8-49C5-B192-FFB756251C2F}" dt="2020-09-22T17:11:49.854" v="146" actId="1076"/>
        <pc:sldMkLst>
          <pc:docMk/>
          <pc:sldMk cId="3695291409" sldId="274"/>
        </pc:sldMkLst>
        <pc:graphicFrameChg chg="mod modGraphic">
          <ac:chgData name="Rodrigo Tostado" userId="1faab1a3ad985ca1" providerId="LiveId" clId="{9042A5F0-08B8-49C5-B192-FFB756251C2F}" dt="2020-09-22T17:11:49.854" v="146" actId="1076"/>
          <ac:graphicFrameMkLst>
            <pc:docMk/>
            <pc:sldMk cId="3695291409" sldId="274"/>
            <ac:graphicFrameMk id="7" creationId="{00000000-0000-0000-0000-000000000000}"/>
          </ac:graphicFrameMkLst>
        </pc:graphicFrameChg>
      </pc:sldChg>
    </pc:docChg>
  </pc:docChgLst>
  <pc:docChgLst>
    <pc:chgData name="Rodrigo Tostado" userId="1faab1a3ad985ca1" providerId="LiveId" clId="{95E47EC8-9AD7-47A4-AFD6-178002AE108E}"/>
    <pc:docChg chg="custSel modSld">
      <pc:chgData name="Rodrigo Tostado" userId="1faab1a3ad985ca1" providerId="LiveId" clId="{95E47EC8-9AD7-47A4-AFD6-178002AE108E}" dt="2020-09-25T19:04:02.843" v="96" actId="20577"/>
      <pc:docMkLst>
        <pc:docMk/>
      </pc:docMkLst>
      <pc:sldChg chg="modSp mod">
        <pc:chgData name="Rodrigo Tostado" userId="1faab1a3ad985ca1" providerId="LiveId" clId="{95E47EC8-9AD7-47A4-AFD6-178002AE108E}" dt="2020-09-25T19:01:26.659" v="25"/>
        <pc:sldMkLst>
          <pc:docMk/>
          <pc:sldMk cId="3695291409" sldId="274"/>
        </pc:sldMkLst>
        <pc:graphicFrameChg chg="modGraphic">
          <ac:chgData name="Rodrigo Tostado" userId="1faab1a3ad985ca1" providerId="LiveId" clId="{95E47EC8-9AD7-47A4-AFD6-178002AE108E}" dt="2020-09-25T19:01:26.659" v="25"/>
          <ac:graphicFrameMkLst>
            <pc:docMk/>
            <pc:sldMk cId="3695291409" sldId="274"/>
            <ac:graphicFrameMk id="10" creationId="{00000000-0000-0000-0000-000000000000}"/>
          </ac:graphicFrameMkLst>
        </pc:graphicFrameChg>
      </pc:sldChg>
      <pc:sldChg chg="modSp mod">
        <pc:chgData name="Rodrigo Tostado" userId="1faab1a3ad985ca1" providerId="LiveId" clId="{95E47EC8-9AD7-47A4-AFD6-178002AE108E}" dt="2020-09-25T19:00:24.973" v="22"/>
        <pc:sldMkLst>
          <pc:docMk/>
          <pc:sldMk cId="3959344488" sldId="277"/>
        </pc:sldMkLst>
        <pc:graphicFrameChg chg="mod modGraphic">
          <ac:chgData name="Rodrigo Tostado" userId="1faab1a3ad985ca1" providerId="LiveId" clId="{95E47EC8-9AD7-47A4-AFD6-178002AE108E}" dt="2020-09-25T19:00:24.973" v="22"/>
          <ac:graphicFrameMkLst>
            <pc:docMk/>
            <pc:sldMk cId="3959344488" sldId="277"/>
            <ac:graphicFrameMk id="14" creationId="{00000000-0000-0000-0000-000000000000}"/>
          </ac:graphicFrameMkLst>
        </pc:graphicFrameChg>
      </pc:sldChg>
      <pc:sldChg chg="modSp mod">
        <pc:chgData name="Rodrigo Tostado" userId="1faab1a3ad985ca1" providerId="LiveId" clId="{95E47EC8-9AD7-47A4-AFD6-178002AE108E}" dt="2020-09-25T19:04:02.843" v="96" actId="20577"/>
        <pc:sldMkLst>
          <pc:docMk/>
          <pc:sldMk cId="1877085816" sldId="280"/>
        </pc:sldMkLst>
        <pc:spChg chg="mod">
          <ac:chgData name="Rodrigo Tostado" userId="1faab1a3ad985ca1" providerId="LiveId" clId="{95E47EC8-9AD7-47A4-AFD6-178002AE108E}" dt="2020-09-25T19:04:02.843" v="96" actId="20577"/>
          <ac:spMkLst>
            <pc:docMk/>
            <pc:sldMk cId="1877085816" sldId="280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3448" y="2837608"/>
            <a:ext cx="10352405" cy="195799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6895" y="5176202"/>
            <a:ext cx="8525510" cy="233436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8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B4BC-AE95-47C8-8A10-EC7DF663D29D}" type="datetimeFigureOut">
              <a:rPr lang="es-MX" smtClean="0"/>
              <a:t>29/09/2020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17425-E11C-44E6-96AF-A7CCD28E06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3337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B4BC-AE95-47C8-8A10-EC7DF663D29D}" type="datetimeFigureOut">
              <a:rPr lang="es-MX" smtClean="0"/>
              <a:t>29/09/2020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17425-E11C-44E6-96AF-A7CCD28E06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54166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29992" y="365803"/>
            <a:ext cx="2740343" cy="7793906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8965" y="365803"/>
            <a:ext cx="8018039" cy="7793906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B4BC-AE95-47C8-8A10-EC7DF663D29D}" type="datetimeFigureOut">
              <a:rPr lang="es-MX" smtClean="0"/>
              <a:t>29/09/2020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17425-E11C-44E6-96AF-A7CCD28E06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822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B4BC-AE95-47C8-8A10-EC7DF663D29D}" type="datetimeFigureOut">
              <a:rPr lang="es-MX" smtClean="0"/>
              <a:t>29/09/2020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17425-E11C-44E6-96AF-A7CCD28E06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1573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2081" y="5869747"/>
            <a:ext cx="10352405" cy="1814208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2081" y="3871581"/>
            <a:ext cx="10352405" cy="1998166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894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788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683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577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472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366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261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155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B4BC-AE95-47C8-8A10-EC7DF663D29D}" type="datetimeFigureOut">
              <a:rPr lang="es-MX" smtClean="0"/>
              <a:t>29/09/2020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17425-E11C-44E6-96AF-A7CCD28E06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1985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8965" y="2131378"/>
            <a:ext cx="5379191" cy="602833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1144" y="2131378"/>
            <a:ext cx="5379191" cy="602833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B4BC-AE95-47C8-8A10-EC7DF663D29D}" type="datetimeFigureOut">
              <a:rPr lang="es-MX" smtClean="0"/>
              <a:t>29/09/2020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17425-E11C-44E6-96AF-A7CCD28E06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13101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8965" y="2044685"/>
            <a:ext cx="5381306" cy="85212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8945" indent="0">
              <a:buNone/>
              <a:defRPr sz="2700" b="1"/>
            </a:lvl2pPr>
            <a:lvl3pPr marL="1217889" indent="0">
              <a:buNone/>
              <a:defRPr sz="2400" b="1"/>
            </a:lvl3pPr>
            <a:lvl4pPr marL="1826834" indent="0">
              <a:buNone/>
              <a:defRPr sz="2100" b="1"/>
            </a:lvl4pPr>
            <a:lvl5pPr marL="2435779" indent="0">
              <a:buNone/>
              <a:defRPr sz="2100" b="1"/>
            </a:lvl5pPr>
            <a:lvl6pPr marL="3044723" indent="0">
              <a:buNone/>
              <a:defRPr sz="2100" b="1"/>
            </a:lvl6pPr>
            <a:lvl7pPr marL="3653668" indent="0">
              <a:buNone/>
              <a:defRPr sz="2100" b="1"/>
            </a:lvl7pPr>
            <a:lvl8pPr marL="4262613" indent="0">
              <a:buNone/>
              <a:defRPr sz="2100" b="1"/>
            </a:lvl8pPr>
            <a:lvl9pPr marL="4871557" indent="0">
              <a:buNone/>
              <a:defRPr sz="21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8965" y="2896813"/>
            <a:ext cx="5381306" cy="526289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86916" y="2044685"/>
            <a:ext cx="5383420" cy="85212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8945" indent="0">
              <a:buNone/>
              <a:defRPr sz="2700" b="1"/>
            </a:lvl2pPr>
            <a:lvl3pPr marL="1217889" indent="0">
              <a:buNone/>
              <a:defRPr sz="2400" b="1"/>
            </a:lvl3pPr>
            <a:lvl4pPr marL="1826834" indent="0">
              <a:buNone/>
              <a:defRPr sz="2100" b="1"/>
            </a:lvl4pPr>
            <a:lvl5pPr marL="2435779" indent="0">
              <a:buNone/>
              <a:defRPr sz="2100" b="1"/>
            </a:lvl5pPr>
            <a:lvl6pPr marL="3044723" indent="0">
              <a:buNone/>
              <a:defRPr sz="2100" b="1"/>
            </a:lvl6pPr>
            <a:lvl7pPr marL="3653668" indent="0">
              <a:buNone/>
              <a:defRPr sz="2100" b="1"/>
            </a:lvl7pPr>
            <a:lvl8pPr marL="4262613" indent="0">
              <a:buNone/>
              <a:defRPr sz="2100" b="1"/>
            </a:lvl8pPr>
            <a:lvl9pPr marL="4871557" indent="0">
              <a:buNone/>
              <a:defRPr sz="21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86916" y="2896813"/>
            <a:ext cx="5383420" cy="526289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B4BC-AE95-47C8-8A10-EC7DF663D29D}" type="datetimeFigureOut">
              <a:rPr lang="es-MX" smtClean="0"/>
              <a:t>29/09/2020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17425-E11C-44E6-96AF-A7CCD28E06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5762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B4BC-AE95-47C8-8A10-EC7DF663D29D}" type="datetimeFigureOut">
              <a:rPr lang="es-MX" smtClean="0"/>
              <a:t>29/09/2020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17425-E11C-44E6-96AF-A7CCD28E06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3093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B4BC-AE95-47C8-8A10-EC7DF663D29D}" type="datetimeFigureOut">
              <a:rPr lang="es-MX" smtClean="0"/>
              <a:t>29/09/2020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17425-E11C-44E6-96AF-A7CCD28E06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4200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8966" y="363687"/>
            <a:ext cx="4006906" cy="1547786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1768" y="363688"/>
            <a:ext cx="6808567" cy="7796021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966" y="1911474"/>
            <a:ext cx="4006906" cy="6248235"/>
          </a:xfrm>
        </p:spPr>
        <p:txBody>
          <a:bodyPr/>
          <a:lstStyle>
            <a:lvl1pPr marL="0" indent="0">
              <a:buNone/>
              <a:defRPr sz="1900"/>
            </a:lvl1pPr>
            <a:lvl2pPr marL="608945" indent="0">
              <a:buNone/>
              <a:defRPr sz="1600"/>
            </a:lvl2pPr>
            <a:lvl3pPr marL="1217889" indent="0">
              <a:buNone/>
              <a:defRPr sz="1300"/>
            </a:lvl3pPr>
            <a:lvl4pPr marL="1826834" indent="0">
              <a:buNone/>
              <a:defRPr sz="1200"/>
            </a:lvl4pPr>
            <a:lvl5pPr marL="2435779" indent="0">
              <a:buNone/>
              <a:defRPr sz="1200"/>
            </a:lvl5pPr>
            <a:lvl6pPr marL="3044723" indent="0">
              <a:buNone/>
              <a:defRPr sz="1200"/>
            </a:lvl6pPr>
            <a:lvl7pPr marL="3653668" indent="0">
              <a:buNone/>
              <a:defRPr sz="1200"/>
            </a:lvl7pPr>
            <a:lvl8pPr marL="4262613" indent="0">
              <a:buNone/>
              <a:defRPr sz="1200"/>
            </a:lvl8pPr>
            <a:lvl9pPr marL="4871557" indent="0">
              <a:buNone/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B4BC-AE95-47C8-8A10-EC7DF663D29D}" type="datetimeFigureOut">
              <a:rPr lang="es-MX" smtClean="0"/>
              <a:t>29/09/2020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17425-E11C-44E6-96AF-A7CCD28E06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6831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7228" y="6394132"/>
            <a:ext cx="7307580" cy="754864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7228" y="816182"/>
            <a:ext cx="7307580" cy="5480685"/>
          </a:xfrm>
        </p:spPr>
        <p:txBody>
          <a:bodyPr/>
          <a:lstStyle>
            <a:lvl1pPr marL="0" indent="0">
              <a:buNone/>
              <a:defRPr sz="4300"/>
            </a:lvl1pPr>
            <a:lvl2pPr marL="608945" indent="0">
              <a:buNone/>
              <a:defRPr sz="3700"/>
            </a:lvl2pPr>
            <a:lvl3pPr marL="1217889" indent="0">
              <a:buNone/>
              <a:defRPr sz="3200"/>
            </a:lvl3pPr>
            <a:lvl4pPr marL="1826834" indent="0">
              <a:buNone/>
              <a:defRPr sz="2700"/>
            </a:lvl4pPr>
            <a:lvl5pPr marL="2435779" indent="0">
              <a:buNone/>
              <a:defRPr sz="2700"/>
            </a:lvl5pPr>
            <a:lvl6pPr marL="3044723" indent="0">
              <a:buNone/>
              <a:defRPr sz="2700"/>
            </a:lvl6pPr>
            <a:lvl7pPr marL="3653668" indent="0">
              <a:buNone/>
              <a:defRPr sz="2700"/>
            </a:lvl7pPr>
            <a:lvl8pPr marL="4262613" indent="0">
              <a:buNone/>
              <a:defRPr sz="2700"/>
            </a:lvl8pPr>
            <a:lvl9pPr marL="4871557" indent="0">
              <a:buNone/>
              <a:defRPr sz="27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7228" y="7148996"/>
            <a:ext cx="7307580" cy="1072031"/>
          </a:xfrm>
        </p:spPr>
        <p:txBody>
          <a:bodyPr/>
          <a:lstStyle>
            <a:lvl1pPr marL="0" indent="0">
              <a:buNone/>
              <a:defRPr sz="1900"/>
            </a:lvl1pPr>
            <a:lvl2pPr marL="608945" indent="0">
              <a:buNone/>
              <a:defRPr sz="1600"/>
            </a:lvl2pPr>
            <a:lvl3pPr marL="1217889" indent="0">
              <a:buNone/>
              <a:defRPr sz="1300"/>
            </a:lvl3pPr>
            <a:lvl4pPr marL="1826834" indent="0">
              <a:buNone/>
              <a:defRPr sz="1200"/>
            </a:lvl4pPr>
            <a:lvl5pPr marL="2435779" indent="0">
              <a:buNone/>
              <a:defRPr sz="1200"/>
            </a:lvl5pPr>
            <a:lvl6pPr marL="3044723" indent="0">
              <a:buNone/>
              <a:defRPr sz="1200"/>
            </a:lvl6pPr>
            <a:lvl7pPr marL="3653668" indent="0">
              <a:buNone/>
              <a:defRPr sz="1200"/>
            </a:lvl7pPr>
            <a:lvl8pPr marL="4262613" indent="0">
              <a:buNone/>
              <a:defRPr sz="1200"/>
            </a:lvl8pPr>
            <a:lvl9pPr marL="4871557" indent="0">
              <a:buNone/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CB4BC-AE95-47C8-8A10-EC7DF663D29D}" type="datetimeFigureOut">
              <a:rPr lang="es-MX" smtClean="0"/>
              <a:t>29/09/2020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17425-E11C-44E6-96AF-A7CCD28E06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2537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8965" y="365802"/>
            <a:ext cx="10961370" cy="1522413"/>
          </a:xfrm>
          <a:prstGeom prst="rect">
            <a:avLst/>
          </a:prstGeom>
        </p:spPr>
        <p:txBody>
          <a:bodyPr vert="horz" lIns="121789" tIns="60894" rIns="121789" bIns="60894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8965" y="2131378"/>
            <a:ext cx="10961370" cy="6028331"/>
          </a:xfrm>
          <a:prstGeom prst="rect">
            <a:avLst/>
          </a:prstGeom>
        </p:spPr>
        <p:txBody>
          <a:bodyPr vert="horz" lIns="121789" tIns="60894" rIns="121789" bIns="60894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8965" y="8466306"/>
            <a:ext cx="2841837" cy="486326"/>
          </a:xfrm>
          <a:prstGeom prst="rect">
            <a:avLst/>
          </a:prstGeom>
        </p:spPr>
        <p:txBody>
          <a:bodyPr vert="horz" lIns="121789" tIns="60894" rIns="121789" bIns="6089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CB4BC-AE95-47C8-8A10-EC7DF663D29D}" type="datetimeFigureOut">
              <a:rPr lang="es-MX" smtClean="0"/>
              <a:t>29/09/2020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1261" y="8466306"/>
            <a:ext cx="3856778" cy="486326"/>
          </a:xfrm>
          <a:prstGeom prst="rect">
            <a:avLst/>
          </a:prstGeom>
        </p:spPr>
        <p:txBody>
          <a:bodyPr vert="horz" lIns="121789" tIns="60894" rIns="121789" bIns="6089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28498" y="8466306"/>
            <a:ext cx="2841837" cy="486326"/>
          </a:xfrm>
          <a:prstGeom prst="rect">
            <a:avLst/>
          </a:prstGeom>
        </p:spPr>
        <p:txBody>
          <a:bodyPr vert="horz" lIns="121789" tIns="60894" rIns="121789" bIns="6089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17425-E11C-44E6-96AF-A7CCD28E06A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4970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17889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709" indent="-456709" algn="l" defTabSz="1217889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89535" indent="-380590" algn="l" defTabSz="1217889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2362" indent="-304472" algn="l" defTabSz="121788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1306" indent="-304472" algn="l" defTabSz="1217889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0251" indent="-304472" algn="l" defTabSz="1217889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49196" indent="-304472" algn="l" defTabSz="12178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58140" indent="-304472" algn="l" defTabSz="12178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7085" indent="-304472" algn="l" defTabSz="12178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6030" indent="-304472" algn="l" defTabSz="12178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945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889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834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779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723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668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2613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1557" algn="l" defTabSz="121788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3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30" y="3606557"/>
            <a:ext cx="2583702" cy="1729314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2577972" y="3606557"/>
            <a:ext cx="9601328" cy="169573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89" tIns="60894" rIns="121789" bIns="60894" spcCol="0"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2529995" y="3838935"/>
            <a:ext cx="9643574" cy="1230973"/>
          </a:xfrm>
          <a:prstGeom prst="rect">
            <a:avLst/>
          </a:prstGeom>
          <a:noFill/>
        </p:spPr>
        <p:txBody>
          <a:bodyPr wrap="square" lIns="121789" tIns="60894" rIns="121789" bIns="60894" rtlCol="0">
            <a:spAutoFit/>
          </a:bodyPr>
          <a:lstStyle/>
          <a:p>
            <a:pPr algn="ctr"/>
            <a:r>
              <a:rPr lang="es-MX" sz="3600" b="1" dirty="0">
                <a:solidFill>
                  <a:schemeClr val="bg1"/>
                </a:solidFill>
              </a:rPr>
              <a:t>PROPUESTA DE MEJORA AL PROCESO DE PRESTAMO HIPOTECARIO PARA VIVIENDA NUEVA</a:t>
            </a:r>
          </a:p>
        </p:txBody>
      </p:sp>
      <p:sp>
        <p:nvSpPr>
          <p:cNvPr id="16" name="5 Rectángulo"/>
          <p:cNvSpPr/>
          <p:nvPr/>
        </p:nvSpPr>
        <p:spPr>
          <a:xfrm>
            <a:off x="1" y="5302290"/>
            <a:ext cx="12176434" cy="59998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89" tIns="60894" rIns="121789" bIns="60894" spcCol="0" rtlCol="0" anchor="ctr"/>
          <a:lstStyle/>
          <a:p>
            <a:pPr algn="ctr"/>
            <a:endParaRPr lang="es-MX"/>
          </a:p>
        </p:txBody>
      </p:sp>
      <p:sp>
        <p:nvSpPr>
          <p:cNvPr id="17" name="5 Rectángulo"/>
          <p:cNvSpPr/>
          <p:nvPr/>
        </p:nvSpPr>
        <p:spPr>
          <a:xfrm>
            <a:off x="-2865" y="5371335"/>
            <a:ext cx="12176434" cy="59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89" tIns="60894" rIns="121789" bIns="60894" spcCol="0" rtlCol="0" anchor="ctr"/>
          <a:lstStyle/>
          <a:p>
            <a:pPr algn="ctr"/>
            <a:endParaRPr lang="es-MX"/>
          </a:p>
        </p:txBody>
      </p:sp>
      <p:sp>
        <p:nvSpPr>
          <p:cNvPr id="9" name="5 Rectángulo"/>
          <p:cNvSpPr/>
          <p:nvPr/>
        </p:nvSpPr>
        <p:spPr>
          <a:xfrm>
            <a:off x="-31030" y="3571135"/>
            <a:ext cx="12176434" cy="59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89" tIns="60894" rIns="121789" bIns="60894" spcCol="0"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7352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3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95658"/>
            <a:ext cx="1774900" cy="1187970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1774900" y="7963623"/>
            <a:ext cx="10404400" cy="108308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89" tIns="60894" rIns="121789" bIns="60894" spcCol="0" rtlCol="0" anchor="ctr"/>
          <a:lstStyle/>
          <a:p>
            <a:pPr algn="ctr"/>
            <a:endParaRPr lang="es-MX"/>
          </a:p>
        </p:txBody>
      </p:sp>
      <p:sp>
        <p:nvSpPr>
          <p:cNvPr id="16" name="5 Rectángulo"/>
          <p:cNvSpPr/>
          <p:nvPr/>
        </p:nvSpPr>
        <p:spPr>
          <a:xfrm>
            <a:off x="1" y="9046706"/>
            <a:ext cx="12176434" cy="59998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89" tIns="60894" rIns="121789" bIns="60894" spcCol="0" rtlCol="0" anchor="ctr"/>
          <a:lstStyle/>
          <a:p>
            <a:pPr algn="ctr"/>
            <a:endParaRPr lang="es-MX"/>
          </a:p>
        </p:txBody>
      </p:sp>
      <p:sp>
        <p:nvSpPr>
          <p:cNvPr id="17" name="5 Rectángulo"/>
          <p:cNvSpPr/>
          <p:nvPr/>
        </p:nvSpPr>
        <p:spPr>
          <a:xfrm>
            <a:off x="-2865" y="9115751"/>
            <a:ext cx="12176434" cy="59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89" tIns="60894" rIns="121789" bIns="60894" spcCol="0" rtlCol="0" anchor="ctr"/>
          <a:lstStyle/>
          <a:p>
            <a:pPr algn="ctr"/>
            <a:endParaRPr lang="es-MX"/>
          </a:p>
        </p:txBody>
      </p:sp>
      <p:sp>
        <p:nvSpPr>
          <p:cNvPr id="9" name="5 Rectángulo"/>
          <p:cNvSpPr/>
          <p:nvPr/>
        </p:nvSpPr>
        <p:spPr>
          <a:xfrm>
            <a:off x="-31030" y="7819607"/>
            <a:ext cx="12176434" cy="59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89" tIns="60894" rIns="121789" bIns="60894" spcCol="0" rtlCol="0" anchor="ctr"/>
          <a:lstStyle/>
          <a:p>
            <a:pPr algn="ctr"/>
            <a:endParaRPr lang="es-MX"/>
          </a:p>
        </p:txBody>
      </p:sp>
      <p:sp>
        <p:nvSpPr>
          <p:cNvPr id="11" name="7 CuadroTexto"/>
          <p:cNvSpPr txBox="1"/>
          <p:nvPr/>
        </p:nvSpPr>
        <p:spPr>
          <a:xfrm>
            <a:off x="784371" y="1055581"/>
            <a:ext cx="10545631" cy="5816844"/>
          </a:xfrm>
          <a:prstGeom prst="rect">
            <a:avLst/>
          </a:prstGeom>
          <a:noFill/>
        </p:spPr>
        <p:txBody>
          <a:bodyPr wrap="square" lIns="121789" tIns="60894" rIns="121789" bIns="60894" rtlCol="0">
            <a:spAutoFit/>
          </a:bodyPr>
          <a:lstStyle/>
          <a:p>
            <a:pPr algn="ctr"/>
            <a:endParaRPr lang="es-MX" sz="3800" b="1" dirty="0">
              <a:solidFill>
                <a:srgbClr val="47008E"/>
              </a:solidFill>
            </a:endParaRPr>
          </a:p>
          <a:p>
            <a:pPr algn="ctr"/>
            <a:r>
              <a:rPr lang="es-MX" sz="3800" dirty="0"/>
              <a:t>OBJETIVO</a:t>
            </a:r>
          </a:p>
          <a:p>
            <a:pPr algn="ctr"/>
            <a:endParaRPr lang="es-MX" sz="3800" dirty="0">
              <a:solidFill>
                <a:srgbClr val="47008E"/>
              </a:solidFill>
            </a:endParaRPr>
          </a:p>
          <a:p>
            <a:pPr algn="just"/>
            <a:r>
              <a:rPr lang="es-MX" sz="3200" dirty="0"/>
              <a:t>Mapeo de las etapas y tiempo estimado que tiene que realizar un desarrollador para poder vender una vivienda nueva por medio de un préstamo hipotecario a un afiliado de IPEJAL, esto para identificar áreas de oportunidad y poder mejorar los tiempos de respuesta en el proceso que actualmente tiene el Instituto y hacerlo mas competitivo vs la oferta que ofrecen otras instituciones financieras en el mercado abierto.</a:t>
            </a:r>
          </a:p>
          <a:p>
            <a:pPr algn="just"/>
            <a:endParaRPr lang="es-MX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152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19605"/>
            <a:ext cx="1888528" cy="1264023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1774900" y="7819607"/>
            <a:ext cx="10404400" cy="122709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89" tIns="60894" rIns="121789" bIns="60894" spcCol="0" rtlCol="0" anchor="ctr"/>
          <a:lstStyle/>
          <a:p>
            <a:pPr algn="ctr"/>
            <a:endParaRPr lang="es-MX"/>
          </a:p>
        </p:txBody>
      </p:sp>
      <p:sp>
        <p:nvSpPr>
          <p:cNvPr id="16" name="5 Rectángulo"/>
          <p:cNvSpPr/>
          <p:nvPr/>
        </p:nvSpPr>
        <p:spPr>
          <a:xfrm>
            <a:off x="1" y="9046706"/>
            <a:ext cx="12176434" cy="59998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89" tIns="60894" rIns="121789" bIns="60894" spcCol="0" rtlCol="0" anchor="ctr"/>
          <a:lstStyle/>
          <a:p>
            <a:pPr algn="ctr"/>
            <a:endParaRPr lang="es-MX"/>
          </a:p>
        </p:txBody>
      </p:sp>
      <p:sp>
        <p:nvSpPr>
          <p:cNvPr id="17" name="5 Rectángulo"/>
          <p:cNvSpPr/>
          <p:nvPr/>
        </p:nvSpPr>
        <p:spPr>
          <a:xfrm>
            <a:off x="-2865" y="9115751"/>
            <a:ext cx="12176434" cy="59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89" tIns="60894" rIns="121789" bIns="60894" spcCol="0" rtlCol="0" anchor="ctr"/>
          <a:lstStyle/>
          <a:p>
            <a:pPr algn="ctr"/>
            <a:endParaRPr lang="es-MX"/>
          </a:p>
        </p:txBody>
      </p:sp>
      <p:sp>
        <p:nvSpPr>
          <p:cNvPr id="9" name="5 Rectángulo"/>
          <p:cNvSpPr/>
          <p:nvPr/>
        </p:nvSpPr>
        <p:spPr>
          <a:xfrm>
            <a:off x="0" y="7829549"/>
            <a:ext cx="12153900" cy="57283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89" tIns="60894" rIns="121789" bIns="60894" spcCol="0" rtlCol="0" anchor="ctr"/>
          <a:lstStyle/>
          <a:p>
            <a:pPr algn="ctr"/>
            <a:endParaRPr lang="es-MX"/>
          </a:p>
        </p:txBody>
      </p:sp>
      <p:sp>
        <p:nvSpPr>
          <p:cNvPr id="11" name="7 CuadroTexto"/>
          <p:cNvSpPr txBox="1"/>
          <p:nvPr/>
        </p:nvSpPr>
        <p:spPr>
          <a:xfrm>
            <a:off x="-31030" y="19438"/>
            <a:ext cx="12176434" cy="3816296"/>
          </a:xfrm>
          <a:prstGeom prst="rect">
            <a:avLst/>
          </a:prstGeom>
          <a:noFill/>
        </p:spPr>
        <p:txBody>
          <a:bodyPr wrap="square" lIns="121789" tIns="60894" rIns="121789" bIns="60894" rtlCol="0">
            <a:spAutoFit/>
          </a:bodyPr>
          <a:lstStyle/>
          <a:p>
            <a:pPr algn="ctr"/>
            <a:r>
              <a:rPr lang="es-MX" sz="3200" b="1" dirty="0">
                <a:solidFill>
                  <a:schemeClr val="bg1"/>
                </a:solidFill>
              </a:rPr>
              <a:t>I</a:t>
            </a:r>
            <a:endParaRPr lang="es-MX" sz="3200" dirty="0">
              <a:solidFill>
                <a:schemeClr val="bg1"/>
              </a:solidFill>
            </a:endParaRPr>
          </a:p>
          <a:p>
            <a:pPr algn="ctr"/>
            <a:r>
              <a:rPr lang="es-MX" sz="3200" b="1" dirty="0">
                <a:solidFill>
                  <a:srgbClr val="47008E"/>
                </a:solidFill>
              </a:rPr>
              <a:t>PRESTAMO HIPOTECARIO PARA VIVIENDA NUEVA</a:t>
            </a:r>
          </a:p>
          <a:p>
            <a:pPr algn="ctr"/>
            <a:endParaRPr lang="es-MX" sz="3600" b="1" dirty="0">
              <a:solidFill>
                <a:srgbClr val="47008E"/>
              </a:solidFill>
            </a:endParaRPr>
          </a:p>
          <a:p>
            <a:pPr algn="ctr"/>
            <a:r>
              <a:rPr lang="es-MX" sz="2800" dirty="0">
                <a:solidFill>
                  <a:srgbClr val="47008E"/>
                </a:solidFill>
              </a:rPr>
              <a:t>PROCESO ACTUAL DE OTORGAMIENTO DE PRESTAMO HIPOTECARIO</a:t>
            </a:r>
          </a:p>
          <a:p>
            <a:pPr algn="just"/>
            <a:endParaRPr lang="es-MX" sz="3600" dirty="0">
              <a:solidFill>
                <a:schemeClr val="bg1"/>
              </a:solidFill>
            </a:endParaRPr>
          </a:p>
          <a:p>
            <a:pPr algn="just"/>
            <a:endParaRPr lang="es-MX" sz="3800" dirty="0">
              <a:solidFill>
                <a:srgbClr val="FF0000"/>
              </a:solidFill>
            </a:endParaRPr>
          </a:p>
          <a:p>
            <a:pPr algn="just"/>
            <a:endParaRPr lang="es-MX" sz="3800" dirty="0">
              <a:solidFill>
                <a:schemeClr val="bg1"/>
              </a:solidFill>
            </a:endParaRPr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040001"/>
              </p:ext>
            </p:extLst>
          </p:nvPr>
        </p:nvGraphicFramePr>
        <p:xfrm>
          <a:off x="761058" y="2911052"/>
          <a:ext cx="10801201" cy="3577854"/>
        </p:xfrm>
        <a:graphic>
          <a:graphicData uri="http://schemas.openxmlformats.org/drawingml/2006/table">
            <a:tbl>
              <a:tblPr/>
              <a:tblGrid>
                <a:gridCol w="9918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8863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8863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8863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2987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8863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8863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98863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988639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988639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77036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</a:tblGrid>
              <a:tr h="85005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PASO 1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PASO 2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PASO 3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PASO 4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PASO 5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PASO 6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PASO 7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PASO 8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6124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 DE PH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DE REGISTRO O VERIFICACIÓN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ENTREGA A PERITOS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ENTREGA AVALUÓ ESTIMACION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ENTREGA AVALUÓ CATASTRAL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AUTORIZACION ENVIO A JURÍDICO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INSTRUCCIÓN NOTARIAL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PETICION DE CHEQUE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ENTREGEA CHEQUE NOTARIA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FIRMA ESCRITURA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DÍAS HÁBILES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709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PROMOCIÓN DE VIVIENDA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81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PRESTACIONES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UNIDAD DE VALUACION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UNIDAD DE VALUACION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PRESTACIONES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JURÍDICO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DIRECCION DE FINANZAS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NOTARIO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749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DESARROLLADOR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UNIDADES DE VALUACIÓN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NOTARIA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1868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319000840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13-sep-19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17-sep-19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25-sep-19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09-oct-19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10-oct-19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21-oct-19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22-oct-19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01-nov-19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04-nov-19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6943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PROMEDIO DÍAS HABILES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5291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19605"/>
            <a:ext cx="1888528" cy="1264023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1774900" y="7819607"/>
            <a:ext cx="10404400" cy="122709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89" tIns="60894" rIns="121789" bIns="60894" spcCol="0" rtlCol="0" anchor="ctr"/>
          <a:lstStyle/>
          <a:p>
            <a:pPr algn="ctr"/>
            <a:endParaRPr lang="es-MX"/>
          </a:p>
        </p:txBody>
      </p:sp>
      <p:sp>
        <p:nvSpPr>
          <p:cNvPr id="16" name="5 Rectángulo"/>
          <p:cNvSpPr/>
          <p:nvPr/>
        </p:nvSpPr>
        <p:spPr>
          <a:xfrm>
            <a:off x="1" y="9046706"/>
            <a:ext cx="12176434" cy="59998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89" tIns="60894" rIns="121789" bIns="60894" spcCol="0" rtlCol="0" anchor="ctr"/>
          <a:lstStyle/>
          <a:p>
            <a:pPr algn="ctr"/>
            <a:endParaRPr lang="es-MX"/>
          </a:p>
        </p:txBody>
      </p:sp>
      <p:sp>
        <p:nvSpPr>
          <p:cNvPr id="17" name="5 Rectángulo"/>
          <p:cNvSpPr/>
          <p:nvPr/>
        </p:nvSpPr>
        <p:spPr>
          <a:xfrm>
            <a:off x="-2865" y="9115751"/>
            <a:ext cx="12176434" cy="59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89" tIns="60894" rIns="121789" bIns="60894" spcCol="0" rtlCol="0" anchor="ctr"/>
          <a:lstStyle/>
          <a:p>
            <a:pPr algn="ctr"/>
            <a:endParaRPr lang="es-MX"/>
          </a:p>
        </p:txBody>
      </p:sp>
      <p:sp>
        <p:nvSpPr>
          <p:cNvPr id="9" name="5 Rectángulo"/>
          <p:cNvSpPr/>
          <p:nvPr/>
        </p:nvSpPr>
        <p:spPr>
          <a:xfrm>
            <a:off x="0" y="7829549"/>
            <a:ext cx="12153900" cy="57283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89" tIns="60894" rIns="121789" bIns="60894" spcCol="0" rtlCol="0" anchor="ctr"/>
          <a:lstStyle/>
          <a:p>
            <a:pPr algn="ctr"/>
            <a:endParaRPr lang="es-MX"/>
          </a:p>
        </p:txBody>
      </p:sp>
      <p:sp>
        <p:nvSpPr>
          <p:cNvPr id="11" name="7 CuadroTexto"/>
          <p:cNvSpPr txBox="1"/>
          <p:nvPr/>
        </p:nvSpPr>
        <p:spPr>
          <a:xfrm>
            <a:off x="-31030" y="19438"/>
            <a:ext cx="12176434" cy="3262298"/>
          </a:xfrm>
          <a:prstGeom prst="rect">
            <a:avLst/>
          </a:prstGeom>
          <a:noFill/>
        </p:spPr>
        <p:txBody>
          <a:bodyPr wrap="square" lIns="121789" tIns="60894" rIns="121789" bIns="60894" rtlCol="0">
            <a:spAutoFit/>
          </a:bodyPr>
          <a:lstStyle/>
          <a:p>
            <a:pPr algn="ctr"/>
            <a:r>
              <a:rPr lang="es-MX" sz="3200" b="1" dirty="0">
                <a:solidFill>
                  <a:schemeClr val="bg1"/>
                </a:solidFill>
              </a:rPr>
              <a:t>I</a:t>
            </a:r>
            <a:endParaRPr lang="es-MX" sz="3200" dirty="0">
              <a:solidFill>
                <a:schemeClr val="bg1"/>
              </a:solidFill>
            </a:endParaRPr>
          </a:p>
          <a:p>
            <a:pPr algn="ctr"/>
            <a:r>
              <a:rPr lang="es-MX" sz="3200" b="1" dirty="0">
                <a:solidFill>
                  <a:srgbClr val="47008E"/>
                </a:solidFill>
              </a:rPr>
              <a:t>PRESTAMO HIPOTECARIO PARA VIVIENDA NUEVA</a:t>
            </a:r>
          </a:p>
          <a:p>
            <a:pPr algn="ctr"/>
            <a:r>
              <a:rPr lang="es-MX" sz="2800" dirty="0">
                <a:solidFill>
                  <a:srgbClr val="47008E"/>
                </a:solidFill>
              </a:rPr>
              <a:t>PROPUESTA DE OTORGAMIENTO DE PRESTAMO HIPOTECARIO</a:t>
            </a:r>
          </a:p>
          <a:p>
            <a:pPr algn="just"/>
            <a:endParaRPr lang="es-MX" sz="3600" dirty="0">
              <a:solidFill>
                <a:schemeClr val="bg1"/>
              </a:solidFill>
            </a:endParaRPr>
          </a:p>
          <a:p>
            <a:pPr algn="just"/>
            <a:endParaRPr lang="es-MX" sz="3800" dirty="0">
              <a:solidFill>
                <a:srgbClr val="FF0000"/>
              </a:solidFill>
            </a:endParaRPr>
          </a:p>
          <a:p>
            <a:pPr algn="just"/>
            <a:endParaRPr lang="es-MX" sz="3800" dirty="0">
              <a:solidFill>
                <a:schemeClr val="bg1"/>
              </a:solidFill>
            </a:endParaRPr>
          </a:p>
        </p:txBody>
      </p:sp>
      <p:graphicFrame>
        <p:nvGraphicFramePr>
          <p:cNvPr id="14" name="Tab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762178"/>
              </p:ext>
            </p:extLst>
          </p:nvPr>
        </p:nvGraphicFramePr>
        <p:xfrm>
          <a:off x="545034" y="2379564"/>
          <a:ext cx="11305254" cy="4835526"/>
        </p:xfrm>
        <a:graphic>
          <a:graphicData uri="http://schemas.openxmlformats.org/drawingml/2006/table">
            <a:tbl>
              <a:tblPr/>
              <a:tblGrid>
                <a:gridCol w="10381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347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347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3477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8260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3477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3477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03477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1034775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1034775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806319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</a:tblGrid>
              <a:tr h="790195"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PASO 1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PASO 2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PASO 3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PASO 4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PASO 5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PASO 6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PASO 7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PASO 8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0763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 DE PH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DE REGISTRO O VERIFICACION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ENTREGA A PERITOS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ENTREGA AVALUO ESTIMACION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ENTREGA AVALUO CATASTRAL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AUTORIZACION ENVIO A JURIDICO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INSTRUCCIÓN NOTARIAL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PETICION DE CHEQUE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CHEQUE NOTARIA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FECHA FIRMA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DIAS HABILES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3072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PROMOCION DE VIVIENDA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81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PRESTACIONES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UNIDAD DE VALUACION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UNIDAD DE VALUACION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PRESTACIONES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JURÍDICO</a:t>
                      </a:r>
                    </a:p>
                    <a:p>
                      <a:pPr algn="ctr" fontAlgn="ctr"/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DIRECCION DE FINANZAS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NOTARIO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7175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DESARROLLADOR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UNIDADES DE VALUACION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NOTARIA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8920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319000840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13-sep-19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17-sep-19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25-sep-19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25-sep-19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26-sep-19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01-oct-19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02-oct-19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09-oct-19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10-oct-19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8355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PROMEDIO DÍAS HABILES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69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35879"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89698"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7407">
                <a:tc rowSpan="2" gridSpan="3">
                  <a:txBody>
                    <a:bodyPr/>
                    <a:lstStyle/>
                    <a:p>
                      <a:pPr algn="ctr" fontAlgn="t"/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69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PROCESOS A MODIFICAR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59468">
                <a:tc gridSpan="3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9344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3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95658"/>
            <a:ext cx="1774900" cy="1187970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1774900" y="7963623"/>
            <a:ext cx="10404400" cy="108308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89" tIns="60894" rIns="121789" bIns="60894" spcCol="0"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  <p:sp>
        <p:nvSpPr>
          <p:cNvPr id="16" name="5 Rectángulo"/>
          <p:cNvSpPr/>
          <p:nvPr/>
        </p:nvSpPr>
        <p:spPr>
          <a:xfrm>
            <a:off x="1" y="9046706"/>
            <a:ext cx="12176434" cy="59998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89" tIns="60894" rIns="121789" bIns="60894" spcCol="0"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  <p:sp>
        <p:nvSpPr>
          <p:cNvPr id="17" name="5 Rectángulo"/>
          <p:cNvSpPr/>
          <p:nvPr/>
        </p:nvSpPr>
        <p:spPr>
          <a:xfrm>
            <a:off x="-2865" y="9115751"/>
            <a:ext cx="12176434" cy="59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89" tIns="60894" rIns="121789" bIns="60894" spcCol="0"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  <p:sp>
        <p:nvSpPr>
          <p:cNvPr id="9" name="5 Rectángulo"/>
          <p:cNvSpPr/>
          <p:nvPr/>
        </p:nvSpPr>
        <p:spPr>
          <a:xfrm>
            <a:off x="2866" y="7834064"/>
            <a:ext cx="12176434" cy="59998"/>
          </a:xfrm>
          <a:prstGeom prst="rect">
            <a:avLst/>
          </a:prstGeom>
          <a:solidFill>
            <a:srgbClr val="66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789" tIns="60894" rIns="121789" bIns="60894" spcCol="0"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40736" y="318765"/>
            <a:ext cx="11089232" cy="821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u="sng" dirty="0"/>
              <a:t>MODIFICACIONES PROPUESTAS</a:t>
            </a:r>
          </a:p>
          <a:p>
            <a:pPr algn="ctr"/>
            <a:endParaRPr lang="es-MX" sz="2800" b="1" u="sng" dirty="0"/>
          </a:p>
          <a:p>
            <a:pPr algn="ctr"/>
            <a:endParaRPr lang="es-MX" sz="2800" b="1" u="sng" dirty="0"/>
          </a:p>
          <a:p>
            <a:pPr algn="just"/>
            <a:r>
              <a:rPr lang="es-MX" sz="2800" dirty="0"/>
              <a:t>El Desarrollador junto con el Afiliado podrá inicia su trámite de Préstamo Hipotecario con las siguientes ventajas:</a:t>
            </a:r>
          </a:p>
          <a:p>
            <a:pPr algn="just"/>
            <a:endParaRPr lang="es-MX" sz="2800" dirty="0"/>
          </a:p>
          <a:p>
            <a:pPr algn="just"/>
            <a:r>
              <a:rPr lang="es-MX" sz="2800" b="1" dirty="0"/>
              <a:t>1. </a:t>
            </a:r>
            <a:r>
              <a:rPr lang="es-MX" sz="2800" dirty="0"/>
              <a:t>Elegir del padrón autorizado en IPEJAL la Unidad de Valuación de su preferencia para la elaboración </a:t>
            </a:r>
            <a:r>
              <a:rPr lang="es-MX" sz="2800" dirty="0" smtClean="0"/>
              <a:t>anticipada de avalúo comercial y catastral.</a:t>
            </a:r>
            <a:endParaRPr lang="es-MX" sz="2800" dirty="0"/>
          </a:p>
          <a:p>
            <a:pPr algn="just"/>
            <a:endParaRPr lang="es-MX" sz="2800" dirty="0"/>
          </a:p>
          <a:p>
            <a:pPr algn="just"/>
            <a:r>
              <a:rPr lang="es-MX" sz="2800" b="1" dirty="0"/>
              <a:t>2. </a:t>
            </a:r>
            <a:r>
              <a:rPr lang="es-MX" sz="2800" dirty="0"/>
              <a:t>El </a:t>
            </a:r>
            <a:r>
              <a:rPr lang="es-MX" sz="2800" dirty="0" smtClean="0"/>
              <a:t>trámite anticipado por parte de la </a:t>
            </a:r>
            <a:r>
              <a:rPr lang="es-MX" sz="2800" dirty="0"/>
              <a:t>Desarrolladora </a:t>
            </a:r>
            <a:r>
              <a:rPr lang="es-MX" sz="2800" dirty="0" smtClean="0"/>
              <a:t>de </a:t>
            </a:r>
            <a:r>
              <a:rPr lang="es-MX" sz="2800" dirty="0"/>
              <a:t>lo siguiente:</a:t>
            </a:r>
          </a:p>
          <a:p>
            <a:pPr marL="457200" indent="-457200" algn="just">
              <a:buFontTx/>
              <a:buChar char="-"/>
            </a:pPr>
            <a:r>
              <a:rPr lang="es-MX" sz="2800" dirty="0"/>
              <a:t>Opinión de valor y avalúo catastral </a:t>
            </a:r>
            <a:r>
              <a:rPr lang="es-MX" sz="2800" dirty="0" smtClean="0"/>
              <a:t>del inmueble y </a:t>
            </a:r>
            <a:endParaRPr lang="es-MX" sz="2800" dirty="0"/>
          </a:p>
          <a:p>
            <a:pPr marL="457200" indent="-457200" algn="just">
              <a:buFontTx/>
              <a:buChar char="-"/>
            </a:pPr>
            <a:r>
              <a:rPr lang="es-MX" sz="2800" dirty="0"/>
              <a:t>Certificado de libertad de gravamen con aviso cautelar dirigido a la Notaría </a:t>
            </a:r>
            <a:r>
              <a:rPr lang="es-MX" sz="2800" dirty="0" smtClean="0"/>
              <a:t>de su elección, previa validación </a:t>
            </a:r>
            <a:r>
              <a:rPr lang="es-MX" sz="2800" dirty="0"/>
              <a:t>por departamento Jurídico</a:t>
            </a:r>
            <a:r>
              <a:rPr lang="es-MX" sz="2800" dirty="0" smtClean="0"/>
              <a:t>.</a:t>
            </a:r>
            <a:endParaRPr lang="es-MX" sz="2800" dirty="0"/>
          </a:p>
          <a:p>
            <a:pPr algn="just"/>
            <a:endParaRPr lang="es-MX" sz="2800" dirty="0"/>
          </a:p>
          <a:p>
            <a:pPr algn="just"/>
            <a:r>
              <a:rPr lang="es-MX" sz="2800" dirty="0"/>
              <a:t>La propuesta optimiza de entre 10 a 15 días hábiles en promedio.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s-MX" sz="2800" b="1" i="1" dirty="0">
              <a:solidFill>
                <a:schemeClr val="bg1"/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s-MX" sz="3200" i="1" dirty="0">
              <a:solidFill>
                <a:schemeClr val="bg1"/>
              </a:solidFill>
            </a:endParaRPr>
          </a:p>
          <a:p>
            <a:pPr algn="just"/>
            <a:endParaRPr lang="es-MX" i="1" dirty="0">
              <a:solidFill>
                <a:schemeClr val="bg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MX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1172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1259</TotalTime>
  <Words>395</Words>
  <Application>Microsoft Office PowerPoint</Application>
  <PresentationFormat>Doble carta (432 x 279 mm)</PresentationFormat>
  <Paragraphs>143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Arial Narrow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Tejeda Landeros, Gabriela</dc:creator>
  <cp:lastModifiedBy>Tostado Rodriguez, Rodrigo</cp:lastModifiedBy>
  <cp:revision>103</cp:revision>
  <cp:lastPrinted>2014-12-12T20:40:35Z</cp:lastPrinted>
  <dcterms:created xsi:type="dcterms:W3CDTF">2014-07-23T16:35:27Z</dcterms:created>
  <dcterms:modified xsi:type="dcterms:W3CDTF">2020-09-29T18:21:54Z</dcterms:modified>
</cp:coreProperties>
</file>